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824517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0482" y="0"/>
          <a:ext cx="7003518" cy="6877050"/>
          <a:chOff x="2140482" y="0"/>
          <a:chExt cx="700351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482" y="0"/>
            <a:ext cx="4863036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66">
  <a:themeElements>
    <a:clrScheme name="Theme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Theme66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DNS</cp:lastModifiedBy>
  <cp:revision>1</cp:revision>
  <dcterms:created xsi:type="dcterms:W3CDTF">2024-06-24T11:35:02Z</dcterms:created>
  <dcterms:modified xsi:type="dcterms:W3CDTF">2024-06-24T11:43:39Z</dcterms:modified>
  <cp:category/>
</cp:coreProperties>
</file>